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462"/>
  </p:normalViewPr>
  <p:slideViewPr>
    <p:cSldViewPr snapToGrid="0" snapToObjects="1">
      <p:cViewPr>
        <p:scale>
          <a:sx n="89" d="100"/>
          <a:sy n="89" d="100"/>
        </p:scale>
        <p:origin x="-192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555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938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6259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7498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5845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409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8781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2653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5272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012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1820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DCCC9-ECBD-1C44-ABE3-B57D01B90145}" type="datetimeFigureOut">
              <a:rPr kumimoji="1" lang="zh-CN" altLang="en-US" smtClean="0"/>
              <a:t>2018/2/28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5A2FA0-A7AB-B244-AD9F-0788878AE49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889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is.zju.edu.cn/MCA/gallery.html?tissue=Pancrea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layers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Analysis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System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Feb.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28</a:t>
            </a:r>
            <a:r>
              <a:rPr kumimoji="1" lang="zh-CN" altLang="en-US" dirty="0" smtClean="0"/>
              <a:t> </a:t>
            </a:r>
            <a:r>
              <a:rPr kumimoji="1" lang="en-US" altLang="zh-CN" smtClean="0"/>
              <a:t>2018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6566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1.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Command-line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Interface</a:t>
            </a:r>
            <a:endParaRPr kumimoji="1"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2805112"/>
          </a:xfrm>
        </p:spPr>
        <p:txBody>
          <a:bodyPr/>
          <a:lstStyle/>
          <a:p>
            <a:r>
              <a:rPr kumimoji="1" lang="en-US" altLang="zh-CN" b="1" dirty="0" smtClean="0"/>
              <a:t>Individual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Step</a:t>
            </a:r>
          </a:p>
          <a:p>
            <a:endParaRPr kumimoji="1" lang="en-US" altLang="zh-CN" b="1" dirty="0"/>
          </a:p>
          <a:p>
            <a:endParaRPr kumimoji="1" lang="en-US" altLang="zh-CN" b="1" dirty="0" smtClean="0"/>
          </a:p>
          <a:p>
            <a:endParaRPr kumimoji="1" lang="en-US" altLang="zh-CN" b="1" dirty="0" smtClean="0"/>
          </a:p>
          <a:p>
            <a:r>
              <a:rPr kumimoji="1" lang="en-US" altLang="zh-CN" b="1" dirty="0" smtClean="0"/>
              <a:t>Pipeline</a:t>
            </a:r>
            <a:endParaRPr kumimoji="1" lang="zh-CN" altLang="en-US" b="1" dirty="0"/>
          </a:p>
        </p:txBody>
      </p:sp>
      <p:grpSp>
        <p:nvGrpSpPr>
          <p:cNvPr id="16" name="组 15"/>
          <p:cNvGrpSpPr/>
          <p:nvPr/>
        </p:nvGrpSpPr>
        <p:grpSpPr>
          <a:xfrm>
            <a:off x="4450080" y="1862218"/>
            <a:ext cx="7106568" cy="1856342"/>
            <a:chOff x="2072640" y="2446814"/>
            <a:chExt cx="8031480" cy="3108960"/>
          </a:xfrm>
        </p:grpSpPr>
        <p:sp>
          <p:nvSpPr>
            <p:cNvPr id="15" name="矩形 14"/>
            <p:cNvSpPr/>
            <p:nvPr/>
          </p:nvSpPr>
          <p:spPr>
            <a:xfrm>
              <a:off x="2072640" y="2446814"/>
              <a:ext cx="8031480" cy="3108960"/>
            </a:xfrm>
            <a:prstGeom prst="rect">
              <a:avLst/>
            </a:prstGeom>
            <a:solidFill>
              <a:schemeClr val="accent1">
                <a:alpha val="21000"/>
              </a:schemeClr>
            </a:solidFill>
            <a:ln w="222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b="1"/>
            </a:p>
          </p:txBody>
        </p:sp>
        <p:sp>
          <p:nvSpPr>
            <p:cNvPr id="4" name="矩形 3"/>
            <p:cNvSpPr/>
            <p:nvPr/>
          </p:nvSpPr>
          <p:spPr>
            <a:xfrm>
              <a:off x="4522573" y="3620530"/>
              <a:ext cx="3175686" cy="630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b="1" dirty="0" smtClean="0"/>
                <a:t>Individual</a:t>
              </a:r>
              <a:r>
                <a:rPr kumimoji="1" lang="zh-CN" altLang="en-US" b="1" dirty="0" smtClean="0"/>
                <a:t> </a:t>
              </a:r>
              <a:r>
                <a:rPr kumimoji="1" lang="en-US" altLang="zh-CN" b="1" dirty="0" smtClean="0"/>
                <a:t>Step</a:t>
              </a:r>
              <a:endParaRPr kumimoji="1" lang="zh-CN" altLang="en-US" b="1" dirty="0"/>
            </a:p>
          </p:txBody>
        </p:sp>
        <p:sp>
          <p:nvSpPr>
            <p:cNvPr id="5" name="多文档 4"/>
            <p:cNvSpPr/>
            <p:nvPr/>
          </p:nvSpPr>
          <p:spPr>
            <a:xfrm>
              <a:off x="2316480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b="1" dirty="0" smtClean="0"/>
                <a:t>Data</a:t>
              </a:r>
              <a:endParaRPr kumimoji="1" lang="zh-CN" altLang="en-US" b="1" dirty="0"/>
            </a:p>
          </p:txBody>
        </p:sp>
        <p:sp>
          <p:nvSpPr>
            <p:cNvPr id="6" name="多文档 5"/>
            <p:cNvSpPr/>
            <p:nvPr/>
          </p:nvSpPr>
          <p:spPr>
            <a:xfrm>
              <a:off x="8319392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b="1" dirty="0" smtClean="0"/>
                <a:t>Result</a:t>
              </a:r>
              <a:endParaRPr kumimoji="1" lang="zh-CN" altLang="en-US" b="1" dirty="0"/>
            </a:p>
          </p:txBody>
        </p:sp>
        <p:sp>
          <p:nvSpPr>
            <p:cNvPr id="7" name="文档 6"/>
            <p:cNvSpPr/>
            <p:nvPr/>
          </p:nvSpPr>
          <p:spPr>
            <a:xfrm>
              <a:off x="2316480" y="4250724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b="1" smtClean="0"/>
                <a:t>metadata</a:t>
              </a:r>
              <a:endParaRPr kumimoji="1" lang="zh-CN" altLang="en-US" b="1" dirty="0"/>
            </a:p>
          </p:txBody>
        </p:sp>
        <p:sp>
          <p:nvSpPr>
            <p:cNvPr id="8" name="文档 7"/>
            <p:cNvSpPr/>
            <p:nvPr/>
          </p:nvSpPr>
          <p:spPr>
            <a:xfrm>
              <a:off x="8319392" y="4318390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b="1" dirty="0" smtClean="0"/>
                <a:t>metadata</a:t>
              </a:r>
              <a:endParaRPr kumimoji="1" lang="zh-CN" altLang="en-US" b="1" dirty="0"/>
            </a:p>
          </p:txBody>
        </p:sp>
        <p:cxnSp>
          <p:nvCxnSpPr>
            <p:cNvPr id="10" name="直线箭头连接符 9"/>
            <p:cNvCxnSpPr/>
            <p:nvPr/>
          </p:nvCxnSpPr>
          <p:spPr>
            <a:xfrm>
              <a:off x="4130040" y="3303785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箭头连接符 10"/>
            <p:cNvCxnSpPr/>
            <p:nvPr/>
          </p:nvCxnSpPr>
          <p:spPr>
            <a:xfrm>
              <a:off x="7910794" y="4247659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箭头连接符 11"/>
            <p:cNvCxnSpPr/>
            <p:nvPr/>
          </p:nvCxnSpPr>
          <p:spPr>
            <a:xfrm flipV="1">
              <a:off x="4123243" y="4193513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箭头连接符 13"/>
            <p:cNvCxnSpPr/>
            <p:nvPr/>
          </p:nvCxnSpPr>
          <p:spPr>
            <a:xfrm flipV="1">
              <a:off x="7819149" y="3389252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 16"/>
          <p:cNvGrpSpPr/>
          <p:nvPr/>
        </p:nvGrpSpPr>
        <p:grpSpPr>
          <a:xfrm>
            <a:off x="1046485" y="4584252"/>
            <a:ext cx="2900319" cy="673852"/>
            <a:chOff x="2072640" y="2446814"/>
            <a:chExt cx="8031480" cy="3108960"/>
          </a:xfrm>
        </p:grpSpPr>
        <p:sp>
          <p:nvSpPr>
            <p:cNvPr id="18" name="矩形 17"/>
            <p:cNvSpPr/>
            <p:nvPr/>
          </p:nvSpPr>
          <p:spPr>
            <a:xfrm>
              <a:off x="2072640" y="2446814"/>
              <a:ext cx="8031480" cy="3108960"/>
            </a:xfrm>
            <a:prstGeom prst="rect">
              <a:avLst/>
            </a:prstGeom>
            <a:solidFill>
              <a:schemeClr val="accent1">
                <a:alpha val="21000"/>
              </a:schemeClr>
            </a:solidFill>
            <a:ln w="222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b="1"/>
            </a:p>
          </p:txBody>
        </p:sp>
        <p:sp>
          <p:nvSpPr>
            <p:cNvPr id="19" name="矩形 18"/>
            <p:cNvSpPr/>
            <p:nvPr/>
          </p:nvSpPr>
          <p:spPr>
            <a:xfrm>
              <a:off x="4522573" y="3620530"/>
              <a:ext cx="3175686" cy="630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900" b="1" dirty="0" smtClean="0"/>
                <a:t>Individual</a:t>
              </a:r>
              <a:r>
                <a:rPr kumimoji="1" lang="zh-CN" altLang="en-US" sz="900" b="1" dirty="0" smtClean="0"/>
                <a:t> </a:t>
              </a:r>
              <a:r>
                <a:rPr kumimoji="1" lang="en-US" altLang="zh-CN" sz="900" b="1" dirty="0" smtClean="0"/>
                <a:t>Step</a:t>
              </a:r>
              <a:endParaRPr kumimoji="1" lang="zh-CN" altLang="en-US" sz="900" b="1" dirty="0"/>
            </a:p>
          </p:txBody>
        </p:sp>
        <p:sp>
          <p:nvSpPr>
            <p:cNvPr id="20" name="多文档 19"/>
            <p:cNvSpPr/>
            <p:nvPr/>
          </p:nvSpPr>
          <p:spPr>
            <a:xfrm>
              <a:off x="2316480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Data</a:t>
              </a:r>
              <a:endParaRPr kumimoji="1" lang="zh-CN" altLang="en-US" sz="700" b="1" dirty="0"/>
            </a:p>
          </p:txBody>
        </p:sp>
        <p:sp>
          <p:nvSpPr>
            <p:cNvPr id="21" name="多文档 20"/>
            <p:cNvSpPr/>
            <p:nvPr/>
          </p:nvSpPr>
          <p:spPr>
            <a:xfrm>
              <a:off x="8319392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Result</a:t>
              </a:r>
              <a:endParaRPr kumimoji="1" lang="zh-CN" altLang="en-US" sz="700" b="1" dirty="0"/>
            </a:p>
          </p:txBody>
        </p:sp>
        <p:sp>
          <p:nvSpPr>
            <p:cNvPr id="22" name="文档 21"/>
            <p:cNvSpPr/>
            <p:nvPr/>
          </p:nvSpPr>
          <p:spPr>
            <a:xfrm>
              <a:off x="2316480" y="4250724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metadata</a:t>
              </a:r>
              <a:endParaRPr kumimoji="1" lang="zh-CN" altLang="en-US" sz="700" b="1" dirty="0"/>
            </a:p>
          </p:txBody>
        </p:sp>
        <p:sp>
          <p:nvSpPr>
            <p:cNvPr id="23" name="文档 22"/>
            <p:cNvSpPr/>
            <p:nvPr/>
          </p:nvSpPr>
          <p:spPr>
            <a:xfrm>
              <a:off x="8319392" y="4318390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metadata</a:t>
              </a:r>
              <a:endParaRPr kumimoji="1" lang="zh-CN" altLang="en-US" sz="700" b="1" dirty="0"/>
            </a:p>
          </p:txBody>
        </p:sp>
        <p:cxnSp>
          <p:nvCxnSpPr>
            <p:cNvPr id="24" name="直线箭头连接符 23"/>
            <p:cNvCxnSpPr/>
            <p:nvPr/>
          </p:nvCxnSpPr>
          <p:spPr>
            <a:xfrm>
              <a:off x="4130040" y="3303785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线箭头连接符 24"/>
            <p:cNvCxnSpPr/>
            <p:nvPr/>
          </p:nvCxnSpPr>
          <p:spPr>
            <a:xfrm>
              <a:off x="7910794" y="4247659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线箭头连接符 25"/>
            <p:cNvCxnSpPr/>
            <p:nvPr/>
          </p:nvCxnSpPr>
          <p:spPr>
            <a:xfrm flipV="1">
              <a:off x="4123243" y="4193513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箭头连接符 26"/>
            <p:cNvCxnSpPr/>
            <p:nvPr/>
          </p:nvCxnSpPr>
          <p:spPr>
            <a:xfrm flipV="1">
              <a:off x="7819149" y="3389252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 27"/>
          <p:cNvGrpSpPr/>
          <p:nvPr/>
        </p:nvGrpSpPr>
        <p:grpSpPr>
          <a:xfrm>
            <a:off x="4891910" y="4584252"/>
            <a:ext cx="2900319" cy="673852"/>
            <a:chOff x="2072640" y="2446814"/>
            <a:chExt cx="8031480" cy="3108960"/>
          </a:xfrm>
        </p:grpSpPr>
        <p:sp>
          <p:nvSpPr>
            <p:cNvPr id="29" name="矩形 28"/>
            <p:cNvSpPr/>
            <p:nvPr/>
          </p:nvSpPr>
          <p:spPr>
            <a:xfrm>
              <a:off x="2072640" y="2446814"/>
              <a:ext cx="8031480" cy="3108960"/>
            </a:xfrm>
            <a:prstGeom prst="rect">
              <a:avLst/>
            </a:prstGeom>
            <a:solidFill>
              <a:schemeClr val="accent1">
                <a:alpha val="21000"/>
              </a:schemeClr>
            </a:solidFill>
            <a:ln w="222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b="1"/>
            </a:p>
          </p:txBody>
        </p:sp>
        <p:sp>
          <p:nvSpPr>
            <p:cNvPr id="30" name="矩形 29"/>
            <p:cNvSpPr/>
            <p:nvPr/>
          </p:nvSpPr>
          <p:spPr>
            <a:xfrm>
              <a:off x="4522573" y="3620530"/>
              <a:ext cx="3175686" cy="630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900" b="1" dirty="0" smtClean="0"/>
                <a:t>Individual</a:t>
              </a:r>
              <a:r>
                <a:rPr kumimoji="1" lang="zh-CN" altLang="en-US" sz="900" b="1" dirty="0" smtClean="0"/>
                <a:t> </a:t>
              </a:r>
              <a:r>
                <a:rPr kumimoji="1" lang="en-US" altLang="zh-CN" sz="900" b="1" dirty="0" smtClean="0"/>
                <a:t>Step</a:t>
              </a:r>
              <a:endParaRPr kumimoji="1" lang="zh-CN" altLang="en-US" sz="900" b="1" dirty="0"/>
            </a:p>
          </p:txBody>
        </p:sp>
        <p:sp>
          <p:nvSpPr>
            <p:cNvPr id="31" name="多文档 30"/>
            <p:cNvSpPr/>
            <p:nvPr/>
          </p:nvSpPr>
          <p:spPr>
            <a:xfrm>
              <a:off x="2316480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Data</a:t>
              </a:r>
              <a:endParaRPr kumimoji="1" lang="zh-CN" altLang="en-US" sz="700" b="1" dirty="0"/>
            </a:p>
          </p:txBody>
        </p:sp>
        <p:sp>
          <p:nvSpPr>
            <p:cNvPr id="32" name="多文档 31"/>
            <p:cNvSpPr/>
            <p:nvPr/>
          </p:nvSpPr>
          <p:spPr>
            <a:xfrm>
              <a:off x="8319392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Result</a:t>
              </a:r>
              <a:endParaRPr kumimoji="1" lang="zh-CN" altLang="en-US" sz="700" b="1" dirty="0"/>
            </a:p>
          </p:txBody>
        </p:sp>
        <p:sp>
          <p:nvSpPr>
            <p:cNvPr id="33" name="文档 32"/>
            <p:cNvSpPr/>
            <p:nvPr/>
          </p:nvSpPr>
          <p:spPr>
            <a:xfrm>
              <a:off x="2316480" y="4250724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metadata</a:t>
              </a:r>
              <a:endParaRPr kumimoji="1" lang="zh-CN" altLang="en-US" sz="700" b="1" dirty="0"/>
            </a:p>
          </p:txBody>
        </p:sp>
        <p:sp>
          <p:nvSpPr>
            <p:cNvPr id="34" name="文档 33"/>
            <p:cNvSpPr/>
            <p:nvPr/>
          </p:nvSpPr>
          <p:spPr>
            <a:xfrm>
              <a:off x="8319392" y="4318390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metadata</a:t>
              </a:r>
              <a:endParaRPr kumimoji="1" lang="zh-CN" altLang="en-US" sz="700" b="1" dirty="0"/>
            </a:p>
          </p:txBody>
        </p:sp>
        <p:cxnSp>
          <p:nvCxnSpPr>
            <p:cNvPr id="35" name="直线箭头连接符 34"/>
            <p:cNvCxnSpPr/>
            <p:nvPr/>
          </p:nvCxnSpPr>
          <p:spPr>
            <a:xfrm>
              <a:off x="4130040" y="3303785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线箭头连接符 35"/>
            <p:cNvCxnSpPr/>
            <p:nvPr/>
          </p:nvCxnSpPr>
          <p:spPr>
            <a:xfrm>
              <a:off x="7910794" y="4247659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箭头连接符 36"/>
            <p:cNvCxnSpPr/>
            <p:nvPr/>
          </p:nvCxnSpPr>
          <p:spPr>
            <a:xfrm flipV="1">
              <a:off x="4123243" y="4193513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线箭头连接符 37"/>
            <p:cNvCxnSpPr/>
            <p:nvPr/>
          </p:nvCxnSpPr>
          <p:spPr>
            <a:xfrm flipV="1">
              <a:off x="7819149" y="3389252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 38"/>
          <p:cNvGrpSpPr/>
          <p:nvPr/>
        </p:nvGrpSpPr>
        <p:grpSpPr>
          <a:xfrm>
            <a:off x="1046484" y="5522382"/>
            <a:ext cx="2900319" cy="673852"/>
            <a:chOff x="2072640" y="2446814"/>
            <a:chExt cx="8031480" cy="3108960"/>
          </a:xfrm>
        </p:grpSpPr>
        <p:sp>
          <p:nvSpPr>
            <p:cNvPr id="40" name="矩形 39"/>
            <p:cNvSpPr/>
            <p:nvPr/>
          </p:nvSpPr>
          <p:spPr>
            <a:xfrm>
              <a:off x="2072640" y="2446814"/>
              <a:ext cx="8031480" cy="3108960"/>
            </a:xfrm>
            <a:prstGeom prst="rect">
              <a:avLst/>
            </a:prstGeom>
            <a:solidFill>
              <a:schemeClr val="accent1">
                <a:alpha val="21000"/>
              </a:schemeClr>
            </a:solidFill>
            <a:ln w="222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b="1"/>
            </a:p>
          </p:txBody>
        </p:sp>
        <p:sp>
          <p:nvSpPr>
            <p:cNvPr id="41" name="矩形 40"/>
            <p:cNvSpPr/>
            <p:nvPr/>
          </p:nvSpPr>
          <p:spPr>
            <a:xfrm>
              <a:off x="4522573" y="3620530"/>
              <a:ext cx="3175686" cy="630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900" b="1" dirty="0" smtClean="0"/>
                <a:t>Individual</a:t>
              </a:r>
              <a:r>
                <a:rPr kumimoji="1" lang="zh-CN" altLang="en-US" sz="900" b="1" dirty="0" smtClean="0"/>
                <a:t> </a:t>
              </a:r>
              <a:r>
                <a:rPr kumimoji="1" lang="en-US" altLang="zh-CN" sz="900" b="1" dirty="0" smtClean="0"/>
                <a:t>Step</a:t>
              </a:r>
              <a:endParaRPr kumimoji="1" lang="zh-CN" altLang="en-US" sz="900" b="1" dirty="0"/>
            </a:p>
          </p:txBody>
        </p:sp>
        <p:sp>
          <p:nvSpPr>
            <p:cNvPr id="42" name="多文档 41"/>
            <p:cNvSpPr/>
            <p:nvPr/>
          </p:nvSpPr>
          <p:spPr>
            <a:xfrm>
              <a:off x="2316480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Data</a:t>
              </a:r>
              <a:endParaRPr kumimoji="1" lang="zh-CN" altLang="en-US" sz="700" b="1" dirty="0"/>
            </a:p>
          </p:txBody>
        </p:sp>
        <p:sp>
          <p:nvSpPr>
            <p:cNvPr id="43" name="多文档 42"/>
            <p:cNvSpPr/>
            <p:nvPr/>
          </p:nvSpPr>
          <p:spPr>
            <a:xfrm>
              <a:off x="8319392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Result</a:t>
              </a:r>
              <a:endParaRPr kumimoji="1" lang="zh-CN" altLang="en-US" sz="700" b="1" dirty="0"/>
            </a:p>
          </p:txBody>
        </p:sp>
        <p:sp>
          <p:nvSpPr>
            <p:cNvPr id="44" name="文档 43"/>
            <p:cNvSpPr/>
            <p:nvPr/>
          </p:nvSpPr>
          <p:spPr>
            <a:xfrm>
              <a:off x="2316480" y="4250724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metadata</a:t>
              </a:r>
              <a:endParaRPr kumimoji="1" lang="zh-CN" altLang="en-US" sz="700" b="1" dirty="0"/>
            </a:p>
          </p:txBody>
        </p:sp>
        <p:sp>
          <p:nvSpPr>
            <p:cNvPr id="45" name="文档 44"/>
            <p:cNvSpPr/>
            <p:nvPr/>
          </p:nvSpPr>
          <p:spPr>
            <a:xfrm>
              <a:off x="8319392" y="4318390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metadata</a:t>
              </a:r>
              <a:endParaRPr kumimoji="1" lang="zh-CN" altLang="en-US" sz="700" b="1" dirty="0"/>
            </a:p>
          </p:txBody>
        </p:sp>
        <p:cxnSp>
          <p:nvCxnSpPr>
            <p:cNvPr id="46" name="直线箭头连接符 45"/>
            <p:cNvCxnSpPr/>
            <p:nvPr/>
          </p:nvCxnSpPr>
          <p:spPr>
            <a:xfrm>
              <a:off x="4130040" y="3303785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线箭头连接符 46"/>
            <p:cNvCxnSpPr/>
            <p:nvPr/>
          </p:nvCxnSpPr>
          <p:spPr>
            <a:xfrm>
              <a:off x="7910794" y="4247659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箭头连接符 47"/>
            <p:cNvCxnSpPr/>
            <p:nvPr/>
          </p:nvCxnSpPr>
          <p:spPr>
            <a:xfrm flipV="1">
              <a:off x="4123243" y="4193513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线箭头连接符 48"/>
            <p:cNvCxnSpPr/>
            <p:nvPr/>
          </p:nvCxnSpPr>
          <p:spPr>
            <a:xfrm flipV="1">
              <a:off x="7819149" y="3389252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组 49"/>
          <p:cNvGrpSpPr/>
          <p:nvPr/>
        </p:nvGrpSpPr>
        <p:grpSpPr>
          <a:xfrm>
            <a:off x="8656329" y="4637650"/>
            <a:ext cx="2900319" cy="673852"/>
            <a:chOff x="2072641" y="2446814"/>
            <a:chExt cx="8031479" cy="3108960"/>
          </a:xfrm>
        </p:grpSpPr>
        <p:sp>
          <p:nvSpPr>
            <p:cNvPr id="51" name="矩形 50"/>
            <p:cNvSpPr/>
            <p:nvPr/>
          </p:nvSpPr>
          <p:spPr>
            <a:xfrm>
              <a:off x="2072641" y="2446814"/>
              <a:ext cx="8031479" cy="3108960"/>
            </a:xfrm>
            <a:prstGeom prst="rect">
              <a:avLst/>
            </a:prstGeom>
            <a:solidFill>
              <a:schemeClr val="accent1">
                <a:alpha val="21000"/>
              </a:schemeClr>
            </a:solidFill>
            <a:ln w="222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b="1"/>
            </a:p>
          </p:txBody>
        </p:sp>
        <p:sp>
          <p:nvSpPr>
            <p:cNvPr id="52" name="矩形 51"/>
            <p:cNvSpPr/>
            <p:nvPr/>
          </p:nvSpPr>
          <p:spPr>
            <a:xfrm>
              <a:off x="4522573" y="3620530"/>
              <a:ext cx="3175686" cy="63019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900" b="1" dirty="0" smtClean="0"/>
                <a:t>Individual</a:t>
              </a:r>
              <a:r>
                <a:rPr kumimoji="1" lang="zh-CN" altLang="en-US" sz="900" b="1" dirty="0" smtClean="0"/>
                <a:t> </a:t>
              </a:r>
              <a:r>
                <a:rPr kumimoji="1" lang="en-US" altLang="zh-CN" sz="900" b="1" dirty="0" smtClean="0"/>
                <a:t>Step</a:t>
              </a:r>
              <a:endParaRPr kumimoji="1" lang="zh-CN" altLang="en-US" sz="900" b="1" dirty="0"/>
            </a:p>
          </p:txBody>
        </p:sp>
        <p:sp>
          <p:nvSpPr>
            <p:cNvPr id="53" name="多文档 52"/>
            <p:cNvSpPr/>
            <p:nvPr/>
          </p:nvSpPr>
          <p:spPr>
            <a:xfrm>
              <a:off x="2316480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Data</a:t>
              </a:r>
              <a:endParaRPr kumimoji="1" lang="zh-CN" altLang="en-US" sz="700" b="1" dirty="0"/>
            </a:p>
          </p:txBody>
        </p:sp>
        <p:sp>
          <p:nvSpPr>
            <p:cNvPr id="54" name="多文档 53"/>
            <p:cNvSpPr/>
            <p:nvPr/>
          </p:nvSpPr>
          <p:spPr>
            <a:xfrm>
              <a:off x="8319392" y="2987040"/>
              <a:ext cx="1584960" cy="633490"/>
            </a:xfrm>
            <a:prstGeom prst="flowChartMulti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Result</a:t>
              </a:r>
              <a:endParaRPr kumimoji="1" lang="zh-CN" altLang="en-US" sz="700" b="1" dirty="0"/>
            </a:p>
          </p:txBody>
        </p:sp>
        <p:sp>
          <p:nvSpPr>
            <p:cNvPr id="55" name="文档 54"/>
            <p:cNvSpPr/>
            <p:nvPr/>
          </p:nvSpPr>
          <p:spPr>
            <a:xfrm>
              <a:off x="2316480" y="4250724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metadata</a:t>
              </a:r>
              <a:endParaRPr kumimoji="1" lang="zh-CN" altLang="en-US" sz="700" b="1" dirty="0"/>
            </a:p>
          </p:txBody>
        </p:sp>
        <p:sp>
          <p:nvSpPr>
            <p:cNvPr id="56" name="文档 55"/>
            <p:cNvSpPr/>
            <p:nvPr/>
          </p:nvSpPr>
          <p:spPr>
            <a:xfrm>
              <a:off x="8319392" y="4318390"/>
              <a:ext cx="1584960" cy="580356"/>
            </a:xfrm>
            <a:prstGeom prst="flowChartDocumen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700" b="1" dirty="0" smtClean="0"/>
                <a:t>metadata</a:t>
              </a:r>
              <a:endParaRPr kumimoji="1" lang="zh-CN" altLang="en-US" sz="700" b="1" dirty="0"/>
            </a:p>
          </p:txBody>
        </p:sp>
        <p:cxnSp>
          <p:nvCxnSpPr>
            <p:cNvPr id="57" name="直线箭头连接符 56"/>
            <p:cNvCxnSpPr/>
            <p:nvPr/>
          </p:nvCxnSpPr>
          <p:spPr>
            <a:xfrm>
              <a:off x="4130040" y="3303785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线箭头连接符 57"/>
            <p:cNvCxnSpPr/>
            <p:nvPr/>
          </p:nvCxnSpPr>
          <p:spPr>
            <a:xfrm>
              <a:off x="7910794" y="4247659"/>
              <a:ext cx="392533" cy="1709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线箭头连接符 58"/>
            <p:cNvCxnSpPr/>
            <p:nvPr/>
          </p:nvCxnSpPr>
          <p:spPr>
            <a:xfrm flipV="1">
              <a:off x="4123243" y="4193513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线箭头连接符 59"/>
            <p:cNvCxnSpPr/>
            <p:nvPr/>
          </p:nvCxnSpPr>
          <p:spPr>
            <a:xfrm flipV="1">
              <a:off x="7819149" y="3389252"/>
              <a:ext cx="392533" cy="2103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2" name="直线箭头连接符 61"/>
          <p:cNvCxnSpPr/>
          <p:nvPr/>
        </p:nvCxnSpPr>
        <p:spPr>
          <a:xfrm>
            <a:off x="4089708" y="4855312"/>
            <a:ext cx="7207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/>
          <p:cNvCxnSpPr/>
          <p:nvPr/>
        </p:nvCxnSpPr>
        <p:spPr>
          <a:xfrm flipV="1">
            <a:off x="4089708" y="5101030"/>
            <a:ext cx="720743" cy="7784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线箭头连接符 64"/>
          <p:cNvCxnSpPr/>
          <p:nvPr/>
        </p:nvCxnSpPr>
        <p:spPr>
          <a:xfrm>
            <a:off x="7792229" y="4909195"/>
            <a:ext cx="7207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5918129" y="5810705"/>
            <a:ext cx="565250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/>
              <a:t>Result</a:t>
            </a:r>
          </a:p>
          <a:p>
            <a:r>
              <a:rPr lang="zh-CN" altLang="en-US" dirty="0" smtClean="0">
                <a:hlinkClick r:id="rId2"/>
              </a:rPr>
              <a:t>http://bis.zju.edu.cn/MCA/gallery.html?tissue=Pancreas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3484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smtClean="0"/>
              <a:t>2.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Web</a:t>
            </a:r>
            <a:r>
              <a:rPr kumimoji="1" lang="zh-CN" altLang="en-US" b="1" dirty="0" smtClean="0"/>
              <a:t> </a:t>
            </a:r>
            <a:r>
              <a:rPr kumimoji="1" lang="en-US" altLang="zh-CN" b="1" dirty="0" smtClean="0"/>
              <a:t>Interface</a:t>
            </a:r>
            <a:endParaRPr kumimoji="1" lang="zh-CN" altLang="en-US" b="1" dirty="0"/>
          </a:p>
        </p:txBody>
      </p:sp>
      <p:sp>
        <p:nvSpPr>
          <p:cNvPr id="4" name="矩形 3"/>
          <p:cNvSpPr/>
          <p:nvPr/>
        </p:nvSpPr>
        <p:spPr>
          <a:xfrm>
            <a:off x="838200" y="1844040"/>
            <a:ext cx="4815840" cy="41757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234440" y="5562600"/>
            <a:ext cx="685800" cy="182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Start</a:t>
            </a:r>
            <a:endParaRPr kumimoji="1" lang="zh-CN" altLang="en-US" dirty="0"/>
          </a:p>
        </p:txBody>
      </p:sp>
      <p:cxnSp>
        <p:nvCxnSpPr>
          <p:cNvPr id="7" name="直线连接符 6"/>
          <p:cNvCxnSpPr/>
          <p:nvPr/>
        </p:nvCxnSpPr>
        <p:spPr>
          <a:xfrm flipV="1">
            <a:off x="1386840" y="2331720"/>
            <a:ext cx="2316480" cy="152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连接符 8"/>
          <p:cNvCxnSpPr/>
          <p:nvPr/>
        </p:nvCxnSpPr>
        <p:spPr>
          <a:xfrm>
            <a:off x="1386840" y="3002280"/>
            <a:ext cx="1325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1386840" y="3970021"/>
            <a:ext cx="975360" cy="1676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386840" y="3463290"/>
            <a:ext cx="975360" cy="1676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" name="直线连接符 11"/>
          <p:cNvCxnSpPr/>
          <p:nvPr/>
        </p:nvCxnSpPr>
        <p:spPr>
          <a:xfrm>
            <a:off x="1386840" y="4480560"/>
            <a:ext cx="1325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/>
          <p:cNvCxnSpPr/>
          <p:nvPr/>
        </p:nvCxnSpPr>
        <p:spPr>
          <a:xfrm>
            <a:off x="1386840" y="4861560"/>
            <a:ext cx="13258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3074641" y="3505200"/>
            <a:ext cx="83820" cy="838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392726" y="3490078"/>
            <a:ext cx="83820" cy="838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7" name="直线连接符 16"/>
          <p:cNvCxnSpPr/>
          <p:nvPr/>
        </p:nvCxnSpPr>
        <p:spPr>
          <a:xfrm>
            <a:off x="3263337" y="3559589"/>
            <a:ext cx="8828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连接符 19"/>
          <p:cNvCxnSpPr/>
          <p:nvPr/>
        </p:nvCxnSpPr>
        <p:spPr>
          <a:xfrm>
            <a:off x="4588403" y="3559589"/>
            <a:ext cx="8828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2"/>
          <a:srcRect t="20861"/>
          <a:stretch/>
        </p:blipFill>
        <p:spPr>
          <a:xfrm>
            <a:off x="6096000" y="1856996"/>
            <a:ext cx="5719763" cy="304612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3422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65</Words>
  <Application>Microsoft Macintosh PowerPoint</Application>
  <PresentationFormat>宽屏</PresentationFormat>
  <Paragraphs>37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DengXian</vt:lpstr>
      <vt:lpstr>DengXian Light</vt:lpstr>
      <vt:lpstr>Arial</vt:lpstr>
      <vt:lpstr>Office 主题</vt:lpstr>
      <vt:lpstr>Two layers of Analysis System</vt:lpstr>
      <vt:lpstr>1. Command-line Interface</vt:lpstr>
      <vt:lpstr>2. Web Interface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Sijie Chen</dc:creator>
  <cp:lastModifiedBy>Sijie Chen</cp:lastModifiedBy>
  <cp:revision>3</cp:revision>
  <dcterms:created xsi:type="dcterms:W3CDTF">2018-02-28T07:12:03Z</dcterms:created>
  <dcterms:modified xsi:type="dcterms:W3CDTF">2018-02-28T07:48:04Z</dcterms:modified>
</cp:coreProperties>
</file>

<file path=docProps/thumbnail.jpeg>
</file>